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7" r:id="rId2"/>
    <p:sldId id="258" r:id="rId3"/>
    <p:sldId id="260" r:id="rId4"/>
    <p:sldId id="264" r:id="rId5"/>
    <p:sldId id="262" r:id="rId6"/>
    <p:sldId id="266" r:id="rId7"/>
    <p:sldId id="265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5C8375-B408-984E-A41F-F6A5FF80227B}" v="8" dt="2019-12-14T16:29:09.2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607"/>
  </p:normalViewPr>
  <p:slideViewPr>
    <p:cSldViewPr snapToGrid="0" snapToObjects="1">
      <p:cViewPr>
        <p:scale>
          <a:sx n="90" d="100"/>
          <a:sy n="90" d="100"/>
        </p:scale>
        <p:origin x="119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.yabe.240@ms.saitama-u.ac.jp" userId="2545f415-b20d-4585-a911-da08658958d0" providerId="ADAL" clId="{DF5C8375-B408-984E-A41F-F6A5FF80227B}"/>
    <pc:docChg chg="undo redo custSel modSld">
      <pc:chgData name="t.yabe.240@ms.saitama-u.ac.jp" userId="2545f415-b20d-4585-a911-da08658958d0" providerId="ADAL" clId="{DF5C8375-B408-984E-A41F-F6A5FF80227B}" dt="2019-12-14T16:30:46.360" v="83" actId="1076"/>
      <pc:docMkLst>
        <pc:docMk/>
      </pc:docMkLst>
      <pc:sldChg chg="modSp">
        <pc:chgData name="t.yabe.240@ms.saitama-u.ac.jp" userId="2545f415-b20d-4585-a911-da08658958d0" providerId="ADAL" clId="{DF5C8375-B408-984E-A41F-F6A5FF80227B}" dt="2019-12-14T16:30:36.485" v="82" actId="20577"/>
        <pc:sldMkLst>
          <pc:docMk/>
          <pc:sldMk cId="2908644995" sldId="260"/>
        </pc:sldMkLst>
        <pc:spChg chg="mod">
          <ac:chgData name="t.yabe.240@ms.saitama-u.ac.jp" userId="2545f415-b20d-4585-a911-da08658958d0" providerId="ADAL" clId="{DF5C8375-B408-984E-A41F-F6A5FF80227B}" dt="2019-12-14T16:30:36.485" v="82" actId="20577"/>
          <ac:spMkLst>
            <pc:docMk/>
            <pc:sldMk cId="2908644995" sldId="260"/>
            <ac:spMk id="8" creationId="{62A0C38C-6080-5A4D-9266-F43E7458F0E1}"/>
          </ac:spMkLst>
        </pc:spChg>
      </pc:sldChg>
      <pc:sldChg chg="addSp delSp modSp">
        <pc:chgData name="t.yabe.240@ms.saitama-u.ac.jp" userId="2545f415-b20d-4585-a911-da08658958d0" providerId="ADAL" clId="{DF5C8375-B408-984E-A41F-F6A5FF80227B}" dt="2019-12-14T16:30:46.360" v="83" actId="1076"/>
        <pc:sldMkLst>
          <pc:docMk/>
          <pc:sldMk cId="4293624426" sldId="262"/>
        </pc:sldMkLst>
        <pc:spChg chg="del mod">
          <ac:chgData name="t.yabe.240@ms.saitama-u.ac.jp" userId="2545f415-b20d-4585-a911-da08658958d0" providerId="ADAL" clId="{DF5C8375-B408-984E-A41F-F6A5FF80227B}" dt="2019-12-14T16:29:11.645" v="64" actId="478"/>
          <ac:spMkLst>
            <pc:docMk/>
            <pc:sldMk cId="4293624426" sldId="262"/>
            <ac:spMk id="15" creationId="{12B12575-2A25-4449-8836-A7B1AFC00657}"/>
          </ac:spMkLst>
        </pc:spChg>
        <pc:spChg chg="mod">
          <ac:chgData name="t.yabe.240@ms.saitama-u.ac.jp" userId="2545f415-b20d-4585-a911-da08658958d0" providerId="ADAL" clId="{DF5C8375-B408-984E-A41F-F6A5FF80227B}" dt="2019-12-14T16:29:07.878" v="62" actId="1076"/>
          <ac:spMkLst>
            <pc:docMk/>
            <pc:sldMk cId="4293624426" sldId="262"/>
            <ac:spMk id="16" creationId="{4925E754-1961-3049-94F8-AE68513D2D1C}"/>
          </ac:spMkLst>
        </pc:spChg>
        <pc:spChg chg="mod">
          <ac:chgData name="t.yabe.240@ms.saitama-u.ac.jp" userId="2545f415-b20d-4585-a911-da08658958d0" providerId="ADAL" clId="{DF5C8375-B408-984E-A41F-F6A5FF80227B}" dt="2019-12-14T16:27:13.799" v="36" actId="1076"/>
          <ac:spMkLst>
            <pc:docMk/>
            <pc:sldMk cId="4293624426" sldId="262"/>
            <ac:spMk id="17" creationId="{D34533CD-832B-274A-A821-02C91124824D}"/>
          </ac:spMkLst>
        </pc:spChg>
        <pc:spChg chg="del mod">
          <ac:chgData name="t.yabe.240@ms.saitama-u.ac.jp" userId="2545f415-b20d-4585-a911-da08658958d0" providerId="ADAL" clId="{DF5C8375-B408-984E-A41F-F6A5FF80227B}" dt="2019-12-14T16:27:23.392" v="40" actId="478"/>
          <ac:spMkLst>
            <pc:docMk/>
            <pc:sldMk cId="4293624426" sldId="262"/>
            <ac:spMk id="18" creationId="{848DCB88-7D25-8142-817D-D539B8FDE783}"/>
          </ac:spMkLst>
        </pc:spChg>
        <pc:spChg chg="mod">
          <ac:chgData name="t.yabe.240@ms.saitama-u.ac.jp" userId="2545f415-b20d-4585-a911-da08658958d0" providerId="ADAL" clId="{DF5C8375-B408-984E-A41F-F6A5FF80227B}" dt="2019-12-14T16:28:34.136" v="52" actId="1076"/>
          <ac:spMkLst>
            <pc:docMk/>
            <pc:sldMk cId="4293624426" sldId="262"/>
            <ac:spMk id="19" creationId="{B7766C6F-B5F8-C446-A253-58BD3847A469}"/>
          </ac:spMkLst>
        </pc:spChg>
        <pc:spChg chg="del mod">
          <ac:chgData name="t.yabe.240@ms.saitama-u.ac.jp" userId="2545f415-b20d-4585-a911-da08658958d0" providerId="ADAL" clId="{DF5C8375-B408-984E-A41F-F6A5FF80227B}" dt="2019-12-14T16:28:35.736" v="53" actId="478"/>
          <ac:spMkLst>
            <pc:docMk/>
            <pc:sldMk cId="4293624426" sldId="262"/>
            <ac:spMk id="20" creationId="{0F9164D1-3635-E041-99A5-778501544CBA}"/>
          </ac:spMkLst>
        </pc:spChg>
        <pc:spChg chg="mod">
          <ac:chgData name="t.yabe.240@ms.saitama-u.ac.jp" userId="2545f415-b20d-4585-a911-da08658958d0" providerId="ADAL" clId="{DF5C8375-B408-984E-A41F-F6A5FF80227B}" dt="2019-12-14T16:27:38.856" v="44" actId="1076"/>
          <ac:spMkLst>
            <pc:docMk/>
            <pc:sldMk cId="4293624426" sldId="262"/>
            <ac:spMk id="21" creationId="{F1EFF58C-DDDC-6141-97C8-14ED466B44D1}"/>
          </ac:spMkLst>
        </pc:spChg>
        <pc:spChg chg="mod">
          <ac:chgData name="t.yabe.240@ms.saitama-u.ac.jp" userId="2545f415-b20d-4585-a911-da08658958d0" providerId="ADAL" clId="{DF5C8375-B408-984E-A41F-F6A5FF80227B}" dt="2019-12-14T16:26:55.697" v="30" actId="1076"/>
          <ac:spMkLst>
            <pc:docMk/>
            <pc:sldMk cId="4293624426" sldId="262"/>
            <ac:spMk id="22" creationId="{E466DB38-4436-A248-A008-F66F94862832}"/>
          </ac:spMkLst>
        </pc:spChg>
        <pc:spChg chg="mod">
          <ac:chgData name="t.yabe.240@ms.saitama-u.ac.jp" userId="2545f415-b20d-4585-a911-da08658958d0" providerId="ADAL" clId="{DF5C8375-B408-984E-A41F-F6A5FF80227B}" dt="2019-12-14T16:27:26.328" v="41" actId="1076"/>
          <ac:spMkLst>
            <pc:docMk/>
            <pc:sldMk cId="4293624426" sldId="262"/>
            <ac:spMk id="23" creationId="{927BFFAF-D01A-F745-AB1C-B3BADC12577C}"/>
          </ac:spMkLst>
        </pc:spChg>
        <pc:spChg chg="mod">
          <ac:chgData name="t.yabe.240@ms.saitama-u.ac.jp" userId="2545f415-b20d-4585-a911-da08658958d0" providerId="ADAL" clId="{DF5C8375-B408-984E-A41F-F6A5FF80227B}" dt="2019-12-14T16:29:04.643" v="61" actId="1076"/>
          <ac:spMkLst>
            <pc:docMk/>
            <pc:sldMk cId="4293624426" sldId="262"/>
            <ac:spMk id="24" creationId="{CA953540-EE2F-2149-9457-05137E34F484}"/>
          </ac:spMkLst>
        </pc:spChg>
        <pc:spChg chg="mod">
          <ac:chgData name="t.yabe.240@ms.saitama-u.ac.jp" userId="2545f415-b20d-4585-a911-da08658958d0" providerId="ADAL" clId="{DF5C8375-B408-984E-A41F-F6A5FF80227B}" dt="2019-12-14T16:28:02.386" v="47" actId="1076"/>
          <ac:spMkLst>
            <pc:docMk/>
            <pc:sldMk cId="4293624426" sldId="262"/>
            <ac:spMk id="25" creationId="{462C88A8-963F-194A-ADCC-4EFA3C90A517}"/>
          </ac:spMkLst>
        </pc:spChg>
        <pc:spChg chg="mod">
          <ac:chgData name="t.yabe.240@ms.saitama-u.ac.jp" userId="2545f415-b20d-4585-a911-da08658958d0" providerId="ADAL" clId="{DF5C8375-B408-984E-A41F-F6A5FF80227B}" dt="2019-12-14T16:30:46.360" v="83" actId="1076"/>
          <ac:spMkLst>
            <pc:docMk/>
            <pc:sldMk cId="4293624426" sldId="262"/>
            <ac:spMk id="26" creationId="{E3EB1E53-5D19-CF4B-974D-A14CC350E099}"/>
          </ac:spMkLst>
        </pc:spChg>
        <pc:spChg chg="mod">
          <ac:chgData name="t.yabe.240@ms.saitama-u.ac.jp" userId="2545f415-b20d-4585-a911-da08658958d0" providerId="ADAL" clId="{DF5C8375-B408-984E-A41F-F6A5FF80227B}" dt="2019-12-14T16:27:51.670" v="45" actId="1076"/>
          <ac:spMkLst>
            <pc:docMk/>
            <pc:sldMk cId="4293624426" sldId="262"/>
            <ac:spMk id="27" creationId="{669CA138-DC21-3148-9835-B99506151ACF}"/>
          </ac:spMkLst>
        </pc:spChg>
        <pc:spChg chg="mod">
          <ac:chgData name="t.yabe.240@ms.saitama-u.ac.jp" userId="2545f415-b20d-4585-a911-da08658958d0" providerId="ADAL" clId="{DF5C8375-B408-984E-A41F-F6A5FF80227B}" dt="2019-12-14T16:28:09.125" v="49" actId="1076"/>
          <ac:spMkLst>
            <pc:docMk/>
            <pc:sldMk cId="4293624426" sldId="262"/>
            <ac:spMk id="29" creationId="{E0824E02-96C8-1949-9D40-47CE410336AA}"/>
          </ac:spMkLst>
        </pc:spChg>
        <pc:spChg chg="add mod">
          <ac:chgData name="t.yabe.240@ms.saitama-u.ac.jp" userId="2545f415-b20d-4585-a911-da08658958d0" providerId="ADAL" clId="{DF5C8375-B408-984E-A41F-F6A5FF80227B}" dt="2019-12-14T16:27:21.941" v="39" actId="1076"/>
          <ac:spMkLst>
            <pc:docMk/>
            <pc:sldMk cId="4293624426" sldId="262"/>
            <ac:spMk id="32" creationId="{BBA56387-BB43-294B-A93F-CA108E164998}"/>
          </ac:spMkLst>
        </pc:spChg>
        <pc:spChg chg="add mod">
          <ac:chgData name="t.yabe.240@ms.saitama-u.ac.jp" userId="2545f415-b20d-4585-a911-da08658958d0" providerId="ADAL" clId="{DF5C8375-B408-984E-A41F-F6A5FF80227B}" dt="2019-12-14T16:28:46.395" v="56" actId="1076"/>
          <ac:spMkLst>
            <pc:docMk/>
            <pc:sldMk cId="4293624426" sldId="262"/>
            <ac:spMk id="33" creationId="{CAEBB417-ACF8-EF42-8BE3-FD64AD2CAF41}"/>
          </ac:spMkLst>
        </pc:spChg>
        <pc:spChg chg="add mod">
          <ac:chgData name="t.yabe.240@ms.saitama-u.ac.jp" userId="2545f415-b20d-4585-a911-da08658958d0" providerId="ADAL" clId="{DF5C8375-B408-984E-A41F-F6A5FF80227B}" dt="2019-12-14T16:29:21.809" v="66" actId="1076"/>
          <ac:spMkLst>
            <pc:docMk/>
            <pc:sldMk cId="4293624426" sldId="262"/>
            <ac:spMk id="34" creationId="{4B6B0CCE-5599-9D4C-A1DF-26F6621A7105}"/>
          </ac:spMkLst>
        </pc:spChg>
        <pc:picChg chg="mod">
          <ac:chgData name="t.yabe.240@ms.saitama-u.ac.jp" userId="2545f415-b20d-4585-a911-da08658958d0" providerId="ADAL" clId="{DF5C8375-B408-984E-A41F-F6A5FF80227B}" dt="2019-12-14T16:26:45.845" v="25" actId="1076"/>
          <ac:picMkLst>
            <pc:docMk/>
            <pc:sldMk cId="4293624426" sldId="262"/>
            <ac:picMk id="2" creationId="{694F052A-FB05-8B4E-92AF-32FA9E7C51C8}"/>
          </ac:picMkLst>
        </pc:picChg>
        <pc:picChg chg="add mod">
          <ac:chgData name="t.yabe.240@ms.saitama-u.ac.jp" userId="2545f415-b20d-4585-a911-da08658958d0" providerId="ADAL" clId="{DF5C8375-B408-984E-A41F-F6A5FF80227B}" dt="2019-12-14T16:27:33.214" v="42" actId="1076"/>
          <ac:picMkLst>
            <pc:docMk/>
            <pc:sldMk cId="4293624426" sldId="262"/>
            <ac:picMk id="3" creationId="{21CFC32F-ECAB-EB44-8189-4F199BE29C8A}"/>
          </ac:picMkLst>
        </pc:picChg>
        <pc:picChg chg="mod">
          <ac:chgData name="t.yabe.240@ms.saitama-u.ac.jp" userId="2545f415-b20d-4585-a911-da08658958d0" providerId="ADAL" clId="{DF5C8375-B408-984E-A41F-F6A5FF80227B}" dt="2019-12-14T16:26:52.855" v="29" actId="1076"/>
          <ac:picMkLst>
            <pc:docMk/>
            <pc:sldMk cId="4293624426" sldId="262"/>
            <ac:picMk id="5" creationId="{0068BE9A-F60F-0A4E-A161-C567AB3A22B5}"/>
          </ac:picMkLst>
        </pc:picChg>
        <pc:picChg chg="mod">
          <ac:chgData name="t.yabe.240@ms.saitama-u.ac.jp" userId="2545f415-b20d-4585-a911-da08658958d0" providerId="ADAL" clId="{DF5C8375-B408-984E-A41F-F6A5FF80227B}" dt="2019-12-14T16:27:55.029" v="46" actId="1076"/>
          <ac:picMkLst>
            <pc:docMk/>
            <pc:sldMk cId="4293624426" sldId="262"/>
            <ac:picMk id="8" creationId="{D428C263-4163-8B42-B8FA-A8852F18BAAB}"/>
          </ac:picMkLst>
        </pc:picChg>
        <pc:picChg chg="mod">
          <ac:chgData name="t.yabe.240@ms.saitama-u.ac.jp" userId="2545f415-b20d-4585-a911-da08658958d0" providerId="ADAL" clId="{DF5C8375-B408-984E-A41F-F6A5FF80227B}" dt="2019-12-14T16:28:19.359" v="50" actId="207"/>
          <ac:picMkLst>
            <pc:docMk/>
            <pc:sldMk cId="4293624426" sldId="262"/>
            <ac:picMk id="12" creationId="{2E55FF22-A30D-614A-BA32-A60CB515D084}"/>
          </ac:picMkLst>
        </pc:picChg>
        <pc:picChg chg="del">
          <ac:chgData name="t.yabe.240@ms.saitama-u.ac.jp" userId="2545f415-b20d-4585-a911-da08658958d0" providerId="ADAL" clId="{DF5C8375-B408-984E-A41F-F6A5FF80227B}" dt="2019-12-14T16:25:12.960" v="7" actId="478"/>
          <ac:picMkLst>
            <pc:docMk/>
            <pc:sldMk cId="4293624426" sldId="262"/>
            <ac:picMk id="13" creationId="{C63D296B-9B86-BD45-B8A4-E7783EE922F2}"/>
          </ac:picMkLst>
        </pc:picChg>
        <pc:picChg chg="add del mod">
          <ac:chgData name="t.yabe.240@ms.saitama-u.ac.jp" userId="2545f415-b20d-4585-a911-da08658958d0" providerId="ADAL" clId="{DF5C8375-B408-984E-A41F-F6A5FF80227B}" dt="2019-12-14T16:25:10.204" v="6"/>
          <ac:picMkLst>
            <pc:docMk/>
            <pc:sldMk cId="4293624426" sldId="262"/>
            <ac:picMk id="30" creationId="{E3FE02A6-9CA1-A341-8B52-B9E66B2CDF3E}"/>
          </ac:picMkLst>
        </pc:picChg>
        <pc:picChg chg="add del mod">
          <ac:chgData name="t.yabe.240@ms.saitama-u.ac.jp" userId="2545f415-b20d-4585-a911-da08658958d0" providerId="ADAL" clId="{DF5C8375-B408-984E-A41F-F6A5FF80227B}" dt="2019-12-14T16:26:37.712" v="22" actId="478"/>
          <ac:picMkLst>
            <pc:docMk/>
            <pc:sldMk cId="4293624426" sldId="262"/>
            <ac:picMk id="31" creationId="{457D9BB1-6B5F-2943-8D62-E4E692AE21D9}"/>
          </ac:picMkLst>
        </pc:picChg>
      </pc:sldChg>
    </pc:docChg>
  </pc:docChgLst>
</pc:chgInfo>
</file>

<file path=ppt/media/image1.jpeg>
</file>

<file path=ppt/media/image10.tiff>
</file>

<file path=ppt/media/image11.tiff>
</file>

<file path=ppt/media/image12.tiff>
</file>

<file path=ppt/media/image2.png>
</file>

<file path=ppt/media/image3.tiff>
</file>

<file path=ppt/media/image4.tiff>
</file>

<file path=ppt/media/image5.tiff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1631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8223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0418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99573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16279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7201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6341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4805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9858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4850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7350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9599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5187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4325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4134ACFA-AD09-E44E-ACC3-EEBA96D4F7B7}" type="datetimeFigureOut">
              <a:rPr kumimoji="1" lang="ja-JP" altLang="en-US" smtClean="0"/>
              <a:t>2019/12/15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1C7BFFAA-6F0D-8D49-8559-28B8DFE87B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87584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sv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E2A7D2-B248-D54E-98AC-FEFB1717FFA3}"/>
              </a:ext>
            </a:extLst>
          </p:cNvPr>
          <p:cNvSpPr txBox="1"/>
          <p:nvPr/>
        </p:nvSpPr>
        <p:spPr>
          <a:xfrm>
            <a:off x="6008068" y="978993"/>
            <a:ext cx="5365218" cy="490001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kumimoji="1" lang="ja-JP" altLang="en-US" sz="4800"/>
              <a:t>タイトル</a:t>
            </a:r>
            <a:endParaRPr kumimoji="1" lang="en-US" altLang="ja-JP" sz="48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4800"/>
              <a:t>「</a:t>
            </a:r>
            <a:r>
              <a:rPr lang="en-US" altLang="ja-JP" sz="4800" b="1" i="1" dirty="0" err="1">
                <a:solidFill>
                  <a:schemeClr val="accent1">
                    <a:lumMod val="50000"/>
                  </a:schemeClr>
                </a:solidFill>
                <a:latin typeface="Lucida Bright" panose="02040602050505020304" pitchFamily="18" charset="0"/>
              </a:rPr>
              <a:t>NGShare</a:t>
            </a:r>
            <a:r>
              <a:rPr lang="ja-JP" altLang="en-US" sz="4800"/>
              <a:t>」</a:t>
            </a:r>
            <a:endParaRPr lang="en-US" altLang="ja-JP" sz="48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kumimoji="1" lang="en-US" altLang="ja-JP" sz="4800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kumimoji="1" lang="ja-JP" altLang="en-US" sz="4800"/>
              <a:t>チーム名</a:t>
            </a:r>
            <a:endParaRPr kumimoji="1" lang="en-US" altLang="ja-JP" sz="48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en-US" altLang="ja-JP" sz="4800" dirty="0" err="1">
                <a:solidFill>
                  <a:schemeClr val="accent1">
                    <a:lumMod val="50000"/>
                  </a:schemeClr>
                </a:solidFill>
                <a:latin typeface="Lucida Bright" panose="02040602050505020304" pitchFamily="18" charset="0"/>
              </a:rPr>
              <a:t>onepounchMAN</a:t>
            </a:r>
            <a:endParaRPr kumimoji="1" lang="en-US" altLang="ja-JP" sz="4800" dirty="0">
              <a:solidFill>
                <a:schemeClr val="accent1">
                  <a:lumMod val="50000"/>
                </a:schemeClr>
              </a:solidFill>
              <a:latin typeface="Lucida Bright" panose="02040602050505020304" pitchFamily="18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kumimoji="1" lang="en-US" altLang="ja-JP" sz="2000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kumimoji="1" lang="en-US" altLang="ja-JP" sz="20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7CF21D8-E525-4D49-BCA6-8A9CF8062374}"/>
              </a:ext>
            </a:extLst>
          </p:cNvPr>
          <p:cNvSpPr txBox="1"/>
          <p:nvPr/>
        </p:nvSpPr>
        <p:spPr>
          <a:xfrm>
            <a:off x="591499" y="3102864"/>
            <a:ext cx="2256258" cy="621731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kumimoji="1" lang="ja-JP" altLang="en-US" sz="4800"/>
              <a:t>企画</a:t>
            </a:r>
            <a:endParaRPr kumimoji="1" lang="en-US" altLang="ja-JP" sz="4800" dirty="0"/>
          </a:p>
        </p:txBody>
      </p:sp>
    </p:spTree>
    <p:extLst>
      <p:ext uri="{BB962C8B-B14F-4D97-AF65-F5344CB8AC3E}">
        <p14:creationId xmlns:p14="http://schemas.microsoft.com/office/powerpoint/2010/main" val="13885383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E2A7D2-B248-D54E-98AC-FEFB1717FFA3}"/>
              </a:ext>
            </a:extLst>
          </p:cNvPr>
          <p:cNvSpPr txBox="1"/>
          <p:nvPr/>
        </p:nvSpPr>
        <p:spPr>
          <a:xfrm>
            <a:off x="803934" y="3084575"/>
            <a:ext cx="2890242" cy="938785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kumimoji="1" lang="ja-JP" altLang="en-US" sz="4800"/>
              <a:t>企画概要</a:t>
            </a:r>
            <a:endParaRPr kumimoji="1" lang="en-US" altLang="ja-JP" sz="48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kumimoji="1" lang="en-US" altLang="ja-JP" sz="4800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kumimoji="1" lang="en-US" altLang="ja-JP" sz="48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1833740-52C4-8646-BE72-7D49A7FFC4F9}"/>
              </a:ext>
            </a:extLst>
          </p:cNvPr>
          <p:cNvSpPr txBox="1"/>
          <p:nvPr/>
        </p:nvSpPr>
        <p:spPr>
          <a:xfrm>
            <a:off x="4901184" y="213038"/>
            <a:ext cx="72908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/>
              <a:t>「</a:t>
            </a:r>
            <a:r>
              <a:rPr kumimoji="1" lang="ja-JP" altLang="en-US" sz="4000">
                <a:solidFill>
                  <a:schemeClr val="accent1">
                    <a:lumMod val="50000"/>
                  </a:schemeClr>
                </a:solidFill>
              </a:rPr>
              <a:t>あっ無理なんだ</a:t>
            </a:r>
            <a:r>
              <a:rPr kumimoji="1" lang="ja-JP" altLang="en-US" sz="4000"/>
              <a:t>」</a:t>
            </a:r>
            <a:r>
              <a:rPr kumimoji="1" lang="ja-JP" altLang="en-US" sz="3200"/>
              <a:t>を解決したい</a:t>
            </a:r>
            <a:endParaRPr kumimoji="1" lang="en-US" altLang="ja-JP" sz="4000" dirty="0"/>
          </a:p>
          <a:p>
            <a:r>
              <a:rPr kumimoji="1" lang="ja-JP" altLang="en-US" sz="4000"/>
              <a:t>「</a:t>
            </a:r>
            <a:r>
              <a:rPr kumimoji="1" lang="ja-JP" altLang="en-US" sz="4000">
                <a:solidFill>
                  <a:schemeClr val="accent1">
                    <a:lumMod val="50000"/>
                  </a:schemeClr>
                </a:solidFill>
              </a:rPr>
              <a:t>搭乗者向け</a:t>
            </a:r>
            <a:r>
              <a:rPr kumimoji="1" lang="ja-JP" altLang="en-US" sz="4000"/>
              <a:t>」</a:t>
            </a:r>
            <a:r>
              <a:rPr kumimoji="1" lang="ja-JP" altLang="en-US" sz="3200"/>
              <a:t>の</a:t>
            </a:r>
            <a:endParaRPr kumimoji="1" lang="en-US" altLang="ja-JP" sz="4000" dirty="0"/>
          </a:p>
          <a:p>
            <a:r>
              <a:rPr kumimoji="1" lang="ja-JP" altLang="en-US" sz="4000"/>
              <a:t>「</a:t>
            </a:r>
            <a:r>
              <a:rPr kumimoji="1" lang="ja-JP" altLang="en-US" sz="4000">
                <a:solidFill>
                  <a:schemeClr val="accent1">
                    <a:lumMod val="50000"/>
                  </a:schemeClr>
                </a:solidFill>
              </a:rPr>
              <a:t>フリマアプリ</a:t>
            </a:r>
            <a:r>
              <a:rPr kumimoji="1" lang="ja-JP" altLang="en-US" sz="4000"/>
              <a:t>」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084E64D-9697-6C4A-B68C-8A08D0F9C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7114" y="2152031"/>
            <a:ext cx="4172869" cy="2317158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C8D48F6B-BFAC-0442-B748-1B9813568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390" y="4730018"/>
            <a:ext cx="3336745" cy="1867152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8" name="右カーブ矢印 7">
            <a:extLst>
              <a:ext uri="{FF2B5EF4-FFF2-40B4-BE49-F238E27FC236}">
                <a16:creationId xmlns:a16="http://schemas.microsoft.com/office/drawing/2014/main" id="{25890588-B6E7-A34A-8848-EE7D02E0D702}"/>
              </a:ext>
            </a:extLst>
          </p:cNvPr>
          <p:cNvSpPr/>
          <p:nvPr/>
        </p:nvSpPr>
        <p:spPr>
          <a:xfrm rot="1414471">
            <a:off x="6351130" y="2816465"/>
            <a:ext cx="1391359" cy="2289634"/>
          </a:xfrm>
          <a:prstGeom prst="curvedRightArrow">
            <a:avLst>
              <a:gd name="adj1" fmla="val 19826"/>
              <a:gd name="adj2" fmla="val 50000"/>
              <a:gd name="adj3" fmla="val 327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629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1833740-52C4-8646-BE72-7D49A7FFC4F9}"/>
              </a:ext>
            </a:extLst>
          </p:cNvPr>
          <p:cNvSpPr txBox="1"/>
          <p:nvPr/>
        </p:nvSpPr>
        <p:spPr>
          <a:xfrm>
            <a:off x="6635450" y="1520545"/>
            <a:ext cx="3765483" cy="338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kumimoji="1" lang="ja-JP" altLang="en-US" sz="3700" b="1">
              <a:solidFill>
                <a:srgbClr val="FEFEFE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3FA62B7-A27E-DF4C-BBF1-C6673E566940}"/>
              </a:ext>
            </a:extLst>
          </p:cNvPr>
          <p:cNvSpPr txBox="1"/>
          <p:nvPr/>
        </p:nvSpPr>
        <p:spPr>
          <a:xfrm>
            <a:off x="803934" y="3084575"/>
            <a:ext cx="2890242" cy="938785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kumimoji="1" lang="ja-JP" altLang="en-US" sz="4800"/>
              <a:t>企画説明</a:t>
            </a:r>
            <a:endParaRPr kumimoji="1" lang="en-US" altLang="ja-JP" sz="4800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kumimoji="1" lang="en-US" altLang="ja-JP" sz="48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2A0C38C-6080-5A4D-9266-F43E7458F0E1}"/>
              </a:ext>
            </a:extLst>
          </p:cNvPr>
          <p:cNvSpPr txBox="1"/>
          <p:nvPr/>
        </p:nvSpPr>
        <p:spPr>
          <a:xfrm>
            <a:off x="5556552" y="428625"/>
            <a:ext cx="6803088" cy="606484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" altLang="ja-JP" sz="2600" dirty="0"/>
              <a:t>Who</a:t>
            </a:r>
            <a:r>
              <a:rPr lang="ja-JP" altLang="en" sz="2600"/>
              <a:t>（</a:t>
            </a:r>
            <a:r>
              <a:rPr lang="ja-JP" altLang="en-US" sz="2600"/>
              <a:t>だれがそれを使うのか）</a:t>
            </a:r>
            <a:endParaRPr lang="en-US" altLang="ja-JP" sz="2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3600"/>
              <a:t>　搭乗者</a:t>
            </a:r>
            <a:r>
              <a:rPr lang="ja-JP" altLang="en-US" sz="3600" dirty="0"/>
              <a:t>　</a:t>
            </a:r>
            <a:r>
              <a:rPr lang="ja-JP" altLang="en-US" sz="3600"/>
              <a:t>と　旅行客</a:t>
            </a: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" altLang="ja-JP" sz="2600" dirty="0"/>
              <a:t>When</a:t>
            </a:r>
            <a:r>
              <a:rPr lang="ja-JP" altLang="en" sz="2600"/>
              <a:t>（</a:t>
            </a:r>
            <a:r>
              <a:rPr lang="ja-JP" altLang="en-US" sz="2600"/>
              <a:t>いつそれを使うのか）</a:t>
            </a:r>
            <a:endParaRPr lang="en-US" altLang="ja-JP" sz="2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3600"/>
              <a:t>　</a:t>
            </a:r>
            <a:r>
              <a:rPr lang="en-US" altLang="ja-JP" sz="3600" dirty="0"/>
              <a:t>1.</a:t>
            </a:r>
            <a:r>
              <a:rPr lang="ja-JP" altLang="en-US" sz="3600"/>
              <a:t>手荷物検査で持ち込み禁止のものがあった時</a:t>
            </a:r>
            <a:r>
              <a:rPr lang="en-US" altLang="ja-JP" sz="3600" dirty="0"/>
              <a:t>(</a:t>
            </a:r>
            <a:r>
              <a:rPr lang="ja-JP" altLang="en-US" sz="3600"/>
              <a:t>搭乗者側）</a:t>
            </a: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3600"/>
              <a:t>　</a:t>
            </a:r>
            <a:r>
              <a:rPr lang="en-US" altLang="ja-JP" sz="3600" dirty="0"/>
              <a:t>2.</a:t>
            </a:r>
            <a:r>
              <a:rPr lang="ja-JP" altLang="en-US" sz="3600"/>
              <a:t>空港上に到着して日用品などを手に入れたい時</a:t>
            </a:r>
            <a:r>
              <a:rPr lang="en-US" altLang="ja-JP" sz="3600" dirty="0"/>
              <a:t>(</a:t>
            </a:r>
            <a:r>
              <a:rPr lang="ja-JP" altLang="en-US" sz="3600"/>
              <a:t>旅行客側）</a:t>
            </a:r>
            <a:endParaRPr lang="en-US" altLang="ja-JP" sz="3600" dirty="0"/>
          </a:p>
        </p:txBody>
      </p:sp>
    </p:spTree>
    <p:extLst>
      <p:ext uri="{BB962C8B-B14F-4D97-AF65-F5344CB8AC3E}">
        <p14:creationId xmlns:p14="http://schemas.microsoft.com/office/powerpoint/2010/main" val="2908644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2A0C38C-6080-5A4D-9266-F43E7458F0E1}"/>
              </a:ext>
            </a:extLst>
          </p:cNvPr>
          <p:cNvSpPr txBox="1"/>
          <p:nvPr/>
        </p:nvSpPr>
        <p:spPr>
          <a:xfrm>
            <a:off x="5750893" y="978992"/>
            <a:ext cx="5365218" cy="4900014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altLang="ja-JP" sz="2800" dirty="0"/>
              <a:t>Where</a:t>
            </a:r>
            <a:r>
              <a:rPr lang="ja-JP" altLang="en-US" sz="2800"/>
              <a:t>（どこでそれを使用するのか）</a:t>
            </a:r>
            <a:endParaRPr lang="en-US" altLang="ja-JP" sz="28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3200"/>
              <a:t>　空港内</a:t>
            </a:r>
            <a:endParaRPr lang="en-US" altLang="ja-JP" sz="32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lang="en-US" altLang="ja-JP" sz="32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lang="en-US" altLang="ja-JP" sz="32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altLang="ja-JP" sz="2800" dirty="0"/>
              <a:t>Why</a:t>
            </a:r>
            <a:r>
              <a:rPr lang="ja-JP" altLang="en-US" sz="2800"/>
              <a:t>（なぜそれを使うのか）</a:t>
            </a:r>
            <a:endParaRPr lang="en-US" altLang="ja-JP" sz="28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2000"/>
              <a:t>　</a:t>
            </a:r>
            <a:r>
              <a:rPr lang="ja-JP" altLang="en-US" sz="3200"/>
              <a:t>物のロスをなくして、需要ある人の元へ届けるため</a:t>
            </a:r>
            <a:endParaRPr lang="en-US" altLang="ja-JP" sz="20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0FBE3B9-8B34-964A-AA5A-7A76E131EEF8}"/>
              </a:ext>
            </a:extLst>
          </p:cNvPr>
          <p:cNvSpPr txBox="1"/>
          <p:nvPr/>
        </p:nvSpPr>
        <p:spPr>
          <a:xfrm>
            <a:off x="803934" y="3084575"/>
            <a:ext cx="2890242" cy="938785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kumimoji="1" lang="ja-JP" altLang="en-US" sz="4800"/>
              <a:t>企画説明</a:t>
            </a:r>
            <a:endParaRPr kumimoji="1" lang="en-US" altLang="ja-JP" sz="4800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kumimoji="1" lang="en-US" altLang="ja-JP" sz="4800" dirty="0"/>
          </a:p>
        </p:txBody>
      </p:sp>
    </p:spTree>
    <p:extLst>
      <p:ext uri="{BB962C8B-B14F-4D97-AF65-F5344CB8AC3E}">
        <p14:creationId xmlns:p14="http://schemas.microsoft.com/office/powerpoint/2010/main" val="19127703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E2A7D2-B248-D54E-98AC-FEFB1717FFA3}"/>
              </a:ext>
            </a:extLst>
          </p:cNvPr>
          <p:cNvSpPr txBox="1"/>
          <p:nvPr/>
        </p:nvSpPr>
        <p:spPr>
          <a:xfrm>
            <a:off x="6008068" y="978993"/>
            <a:ext cx="5365218" cy="490001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kumimoji="1" lang="en-US" altLang="ja-JP" sz="2000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kumimoji="1" lang="en-US" altLang="ja-JP" sz="20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DEDAD58-ACA8-674E-9027-6A8D5ECF26A1}"/>
              </a:ext>
            </a:extLst>
          </p:cNvPr>
          <p:cNvSpPr txBox="1"/>
          <p:nvPr/>
        </p:nvSpPr>
        <p:spPr>
          <a:xfrm>
            <a:off x="160995" y="3127437"/>
            <a:ext cx="4385421" cy="1315975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kumimoji="1" lang="ja-JP" altLang="en-US" sz="4800"/>
              <a:t>システム構成</a:t>
            </a:r>
            <a:endParaRPr kumimoji="1" lang="en-US" altLang="ja-JP" sz="4800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694F052A-FB05-8B4E-92AF-32FA9E7C5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92" t="9605" r="23543" b="26483"/>
          <a:stretch/>
        </p:blipFill>
        <p:spPr>
          <a:xfrm>
            <a:off x="10084833" y="103284"/>
            <a:ext cx="1872258" cy="1457326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0068BE9A-F60F-0A4E-A161-C567AB3A2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5921" y="19014"/>
            <a:ext cx="2540000" cy="1797050"/>
          </a:xfrm>
          <a:prstGeom prst="rect">
            <a:avLst/>
          </a:prstGeom>
        </p:spPr>
      </p:pic>
      <p:pic>
        <p:nvPicPr>
          <p:cNvPr id="8" name="グラフィックス 7" descr="男性">
            <a:extLst>
              <a:ext uri="{FF2B5EF4-FFF2-40B4-BE49-F238E27FC236}">
                <a16:creationId xmlns:a16="http://schemas.microsoft.com/office/drawing/2014/main" id="{D428C263-4163-8B42-B8FA-A8852F18BA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14153" y="4629849"/>
            <a:ext cx="1868671" cy="1868671"/>
          </a:xfrm>
          <a:prstGeom prst="rect">
            <a:avLst/>
          </a:prstGeom>
        </p:spPr>
      </p:pic>
      <p:pic>
        <p:nvPicPr>
          <p:cNvPr id="12" name="グラフィックス 11" descr="男性">
            <a:extLst>
              <a:ext uri="{FF2B5EF4-FFF2-40B4-BE49-F238E27FC236}">
                <a16:creationId xmlns:a16="http://schemas.microsoft.com/office/drawing/2014/main" id="{2E55FF22-A30D-614A-BA32-A60CB515D0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60060" y="4384946"/>
            <a:ext cx="1868671" cy="1868671"/>
          </a:xfrm>
          <a:prstGeom prst="rect">
            <a:avLst/>
          </a:prstGeom>
        </p:spPr>
      </p:pic>
      <p:sp>
        <p:nvSpPr>
          <p:cNvPr id="16" name="右矢印 15">
            <a:extLst>
              <a:ext uri="{FF2B5EF4-FFF2-40B4-BE49-F238E27FC236}">
                <a16:creationId xmlns:a16="http://schemas.microsoft.com/office/drawing/2014/main" id="{4925E754-1961-3049-94F8-AE68513D2D1C}"/>
              </a:ext>
            </a:extLst>
          </p:cNvPr>
          <p:cNvSpPr/>
          <p:nvPr/>
        </p:nvSpPr>
        <p:spPr>
          <a:xfrm rot="2288763">
            <a:off x="9070944" y="4197446"/>
            <a:ext cx="1213199" cy="412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右矢印 16">
            <a:extLst>
              <a:ext uri="{FF2B5EF4-FFF2-40B4-BE49-F238E27FC236}">
                <a16:creationId xmlns:a16="http://schemas.microsoft.com/office/drawing/2014/main" id="{D34533CD-832B-274A-A821-02C91124824D}"/>
              </a:ext>
            </a:extLst>
          </p:cNvPr>
          <p:cNvSpPr/>
          <p:nvPr/>
        </p:nvSpPr>
        <p:spPr>
          <a:xfrm rot="2406197">
            <a:off x="6796323" y="1786165"/>
            <a:ext cx="1979042" cy="412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右矢印 18">
            <a:extLst>
              <a:ext uri="{FF2B5EF4-FFF2-40B4-BE49-F238E27FC236}">
                <a16:creationId xmlns:a16="http://schemas.microsoft.com/office/drawing/2014/main" id="{B7766C6F-B5F8-C446-A253-58BD3847A469}"/>
              </a:ext>
            </a:extLst>
          </p:cNvPr>
          <p:cNvSpPr/>
          <p:nvPr/>
        </p:nvSpPr>
        <p:spPr>
          <a:xfrm rot="18613287">
            <a:off x="6887967" y="4393809"/>
            <a:ext cx="1042251" cy="412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右矢印 20">
            <a:extLst>
              <a:ext uri="{FF2B5EF4-FFF2-40B4-BE49-F238E27FC236}">
                <a16:creationId xmlns:a16="http://schemas.microsoft.com/office/drawing/2014/main" id="{F1EFF58C-DDDC-6141-97C8-14ED466B44D1}"/>
              </a:ext>
            </a:extLst>
          </p:cNvPr>
          <p:cNvSpPr/>
          <p:nvPr/>
        </p:nvSpPr>
        <p:spPr>
          <a:xfrm rot="8172665">
            <a:off x="9192563" y="1870676"/>
            <a:ext cx="1386277" cy="412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466DB38-4436-A248-A008-F66F94862832}"/>
              </a:ext>
            </a:extLst>
          </p:cNvPr>
          <p:cNvSpPr txBox="1"/>
          <p:nvPr/>
        </p:nvSpPr>
        <p:spPr>
          <a:xfrm>
            <a:off x="7462743" y="130862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データの表示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927BFFAF-D01A-F745-AB1C-B3BADC12577C}"/>
              </a:ext>
            </a:extLst>
          </p:cNvPr>
          <p:cNvSpPr txBox="1"/>
          <p:nvPr/>
        </p:nvSpPr>
        <p:spPr>
          <a:xfrm>
            <a:off x="5659737" y="251480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データの保存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CA953540-EE2F-2149-9457-05137E34F484}"/>
              </a:ext>
            </a:extLst>
          </p:cNvPr>
          <p:cNvSpPr txBox="1"/>
          <p:nvPr/>
        </p:nvSpPr>
        <p:spPr>
          <a:xfrm>
            <a:off x="8896329" y="4864073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購入リスト</a:t>
            </a:r>
            <a:endParaRPr kumimoji="1" lang="en-US" altLang="ja-JP" dirty="0"/>
          </a:p>
          <a:p>
            <a:r>
              <a:rPr kumimoji="1" lang="ja-JP" altLang="en-US"/>
              <a:t>の表示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462C88A8-963F-194A-ADCC-4EFA3C90A517}"/>
              </a:ext>
            </a:extLst>
          </p:cNvPr>
          <p:cNvSpPr txBox="1"/>
          <p:nvPr/>
        </p:nvSpPr>
        <p:spPr>
          <a:xfrm>
            <a:off x="10067875" y="33189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購入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E3EB1E53-5D19-CF4B-974D-A14CC350E099}"/>
              </a:ext>
            </a:extLst>
          </p:cNvPr>
          <p:cNvSpPr txBox="1"/>
          <p:nvPr/>
        </p:nvSpPr>
        <p:spPr>
          <a:xfrm>
            <a:off x="7666247" y="51312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通知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669CA138-DC21-3148-9835-B99506151ACF}"/>
              </a:ext>
            </a:extLst>
          </p:cNvPr>
          <p:cNvSpPr txBox="1"/>
          <p:nvPr/>
        </p:nvSpPr>
        <p:spPr>
          <a:xfrm>
            <a:off x="6606878" y="423968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出品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E05203FC-DAE6-0045-ABCC-2CB576AB9E9A}"/>
              </a:ext>
            </a:extLst>
          </p:cNvPr>
          <p:cNvSpPr txBox="1"/>
          <p:nvPr/>
        </p:nvSpPr>
        <p:spPr>
          <a:xfrm>
            <a:off x="5898150" y="6427214"/>
            <a:ext cx="2244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ユーザー（出品者）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E0824E02-96C8-1949-9D40-47CE410336AA}"/>
              </a:ext>
            </a:extLst>
          </p:cNvPr>
          <p:cNvSpPr txBox="1"/>
          <p:nvPr/>
        </p:nvSpPr>
        <p:spPr>
          <a:xfrm>
            <a:off x="9664188" y="639133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ユーザー（購入者）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1CFC32F-ECAB-EB44-8189-4F199BE29C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17166" y="2475995"/>
            <a:ext cx="1947022" cy="2116328"/>
          </a:xfrm>
          <a:prstGeom prst="rect">
            <a:avLst/>
          </a:prstGeom>
        </p:spPr>
      </p:pic>
      <p:sp>
        <p:nvSpPr>
          <p:cNvPr id="32" name="右矢印 31">
            <a:extLst>
              <a:ext uri="{FF2B5EF4-FFF2-40B4-BE49-F238E27FC236}">
                <a16:creationId xmlns:a16="http://schemas.microsoft.com/office/drawing/2014/main" id="{BBA56387-BB43-294B-A93F-CA108E164998}"/>
              </a:ext>
            </a:extLst>
          </p:cNvPr>
          <p:cNvSpPr/>
          <p:nvPr/>
        </p:nvSpPr>
        <p:spPr>
          <a:xfrm rot="13208894">
            <a:off x="6231100" y="2112666"/>
            <a:ext cx="1979042" cy="412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右矢印 32">
            <a:extLst>
              <a:ext uri="{FF2B5EF4-FFF2-40B4-BE49-F238E27FC236}">
                <a16:creationId xmlns:a16="http://schemas.microsoft.com/office/drawing/2014/main" id="{CAEBB417-ACF8-EF42-8BE3-FD64AD2CAF41}"/>
              </a:ext>
            </a:extLst>
          </p:cNvPr>
          <p:cNvSpPr/>
          <p:nvPr/>
        </p:nvSpPr>
        <p:spPr>
          <a:xfrm rot="7700525">
            <a:off x="7253601" y="4759254"/>
            <a:ext cx="1042251" cy="412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右矢印 33">
            <a:extLst>
              <a:ext uri="{FF2B5EF4-FFF2-40B4-BE49-F238E27FC236}">
                <a16:creationId xmlns:a16="http://schemas.microsoft.com/office/drawing/2014/main" id="{4B6B0CCE-5599-9D4C-A1DF-26F6621A7105}"/>
              </a:ext>
            </a:extLst>
          </p:cNvPr>
          <p:cNvSpPr/>
          <p:nvPr/>
        </p:nvSpPr>
        <p:spPr>
          <a:xfrm rot="13129888">
            <a:off x="9342105" y="3753717"/>
            <a:ext cx="1213199" cy="412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3624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E2A7D2-B248-D54E-98AC-FEFB1717FFA3}"/>
              </a:ext>
            </a:extLst>
          </p:cNvPr>
          <p:cNvSpPr txBox="1"/>
          <p:nvPr/>
        </p:nvSpPr>
        <p:spPr>
          <a:xfrm>
            <a:off x="6008068" y="978993"/>
            <a:ext cx="5365218" cy="490001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kumimoji="1" lang="en-US" altLang="ja-JP" sz="2000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kumimoji="1" lang="en-US" altLang="ja-JP" sz="20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DEDAD58-ACA8-674E-9027-6A8D5ECF26A1}"/>
              </a:ext>
            </a:extLst>
          </p:cNvPr>
          <p:cNvSpPr txBox="1"/>
          <p:nvPr/>
        </p:nvSpPr>
        <p:spPr>
          <a:xfrm>
            <a:off x="-42576" y="2908629"/>
            <a:ext cx="5713403" cy="1559272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kumimoji="1" lang="ja-JP" altLang="en-US" sz="4800"/>
              <a:t>目指す目標は</a:t>
            </a:r>
            <a:r>
              <a:rPr kumimoji="1" lang="en-US" altLang="ja-JP" sz="4800" dirty="0"/>
              <a:t>…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65A52AD3-EA52-F14B-89F1-FBCA19B375FE}"/>
              </a:ext>
            </a:extLst>
          </p:cNvPr>
          <p:cNvSpPr txBox="1"/>
          <p:nvPr/>
        </p:nvSpPr>
        <p:spPr>
          <a:xfrm>
            <a:off x="5556552" y="-2"/>
            <a:ext cx="6803088" cy="606484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lang="en-US" altLang="ja-JP" sz="2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3600"/>
              <a:t>既存の類似したアプリ</a:t>
            </a: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3600"/>
              <a:t>「メルカリ」を使わずに</a:t>
            </a: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3600"/>
              <a:t>持ち込み禁止✖️空港という観点</a:t>
            </a: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3600"/>
              <a:t>からよりスムーズな取引が</a:t>
            </a: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3600"/>
              <a:t>できるアプリを目指そう！！</a:t>
            </a: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3600"/>
              <a:t>としましたが・・・</a:t>
            </a: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lang="en-US" altLang="ja-JP" sz="3600" dirty="0"/>
          </a:p>
        </p:txBody>
      </p:sp>
    </p:spTree>
    <p:extLst>
      <p:ext uri="{BB962C8B-B14F-4D97-AF65-F5344CB8AC3E}">
        <p14:creationId xmlns:p14="http://schemas.microsoft.com/office/powerpoint/2010/main" val="35713414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E2A7D2-B248-D54E-98AC-FEFB1717FFA3}"/>
              </a:ext>
            </a:extLst>
          </p:cNvPr>
          <p:cNvSpPr txBox="1"/>
          <p:nvPr/>
        </p:nvSpPr>
        <p:spPr>
          <a:xfrm>
            <a:off x="6226377" y="1459265"/>
            <a:ext cx="5365218" cy="490001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kumimoji="1" lang="en-US" altLang="ja-JP" sz="2000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kumimoji="1" lang="en-US" altLang="ja-JP" sz="20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DEDAD58-ACA8-674E-9027-6A8D5ECF26A1}"/>
              </a:ext>
            </a:extLst>
          </p:cNvPr>
          <p:cNvSpPr txBox="1"/>
          <p:nvPr/>
        </p:nvSpPr>
        <p:spPr>
          <a:xfrm>
            <a:off x="160995" y="3127437"/>
            <a:ext cx="4385421" cy="1315975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kumimoji="1" lang="en-US" altLang="ja-JP" sz="4800" dirty="0"/>
          </a:p>
        </p:txBody>
      </p:sp>
      <p:sp>
        <p:nvSpPr>
          <p:cNvPr id="10" name="雲形吹き出し 9">
            <a:extLst>
              <a:ext uri="{FF2B5EF4-FFF2-40B4-BE49-F238E27FC236}">
                <a16:creationId xmlns:a16="http://schemas.microsoft.com/office/drawing/2014/main" id="{89A253E9-F66A-E94F-B339-1E89B40710D4}"/>
              </a:ext>
            </a:extLst>
          </p:cNvPr>
          <p:cNvSpPr/>
          <p:nvPr/>
        </p:nvSpPr>
        <p:spPr>
          <a:xfrm flipH="1">
            <a:off x="-83429" y="2816163"/>
            <a:ext cx="3514726" cy="2414587"/>
          </a:xfrm>
          <a:prstGeom prst="cloudCallou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雲形吹き出し 30">
            <a:extLst>
              <a:ext uri="{FF2B5EF4-FFF2-40B4-BE49-F238E27FC236}">
                <a16:creationId xmlns:a16="http://schemas.microsoft.com/office/drawing/2014/main" id="{2066A5B4-0C20-D344-94A3-733803E40EE0}"/>
              </a:ext>
            </a:extLst>
          </p:cNvPr>
          <p:cNvSpPr/>
          <p:nvPr/>
        </p:nvSpPr>
        <p:spPr>
          <a:xfrm>
            <a:off x="2933199" y="907951"/>
            <a:ext cx="3514726" cy="2414587"/>
          </a:xfrm>
          <a:prstGeom prst="cloudCallou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雲形吹き出し 34">
            <a:extLst>
              <a:ext uri="{FF2B5EF4-FFF2-40B4-BE49-F238E27FC236}">
                <a16:creationId xmlns:a16="http://schemas.microsoft.com/office/drawing/2014/main" id="{5C6BE7A8-7773-A34C-A9FC-5C0F1927330D}"/>
              </a:ext>
            </a:extLst>
          </p:cNvPr>
          <p:cNvSpPr/>
          <p:nvPr/>
        </p:nvSpPr>
        <p:spPr>
          <a:xfrm>
            <a:off x="7606506" y="1610417"/>
            <a:ext cx="3514726" cy="2414587"/>
          </a:xfrm>
          <a:prstGeom prst="cloudCallou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1BC7356-9263-DE48-A69B-BACA9AC32DE0}"/>
              </a:ext>
            </a:extLst>
          </p:cNvPr>
          <p:cNvSpPr txBox="1"/>
          <p:nvPr/>
        </p:nvSpPr>
        <p:spPr>
          <a:xfrm>
            <a:off x="220987" y="3643312"/>
            <a:ext cx="3371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Git</a:t>
            </a:r>
            <a:r>
              <a:rPr kumimoji="1" lang="ja-JP" altLang="en-US" sz="2800"/>
              <a:t>のコンフリクト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5BAD2DC-5097-504D-A21E-253F68C2E0A0}"/>
              </a:ext>
            </a:extLst>
          </p:cNvPr>
          <p:cNvSpPr txBox="1"/>
          <p:nvPr/>
        </p:nvSpPr>
        <p:spPr>
          <a:xfrm>
            <a:off x="3324247" y="1314065"/>
            <a:ext cx="32220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API</a:t>
            </a:r>
            <a:r>
              <a:rPr kumimoji="1" lang="ja-JP" altLang="en-US" sz="2800"/>
              <a:t>からの</a:t>
            </a:r>
            <a:endParaRPr kumimoji="1" lang="en-US" altLang="ja-JP" sz="2800" dirty="0"/>
          </a:p>
          <a:p>
            <a:r>
              <a:rPr kumimoji="1" lang="ja-JP" altLang="en-US" sz="2800"/>
              <a:t>データを正しくキャストできない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E3F32E0-3431-2946-A0DA-9CC791E866D0}"/>
              </a:ext>
            </a:extLst>
          </p:cNvPr>
          <p:cNvSpPr txBox="1"/>
          <p:nvPr/>
        </p:nvSpPr>
        <p:spPr>
          <a:xfrm>
            <a:off x="8240578" y="1948662"/>
            <a:ext cx="31689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/>
              <a:t>ver11.3</a:t>
            </a:r>
            <a:r>
              <a:rPr kumimoji="1" lang="ja-JP" altLang="en-US" sz="3200"/>
              <a:t>から</a:t>
            </a:r>
            <a:endParaRPr kumimoji="1" lang="en-US" altLang="ja-JP" sz="3200" dirty="0"/>
          </a:p>
          <a:p>
            <a:r>
              <a:rPr kumimoji="1" lang="ja-JP" altLang="en-US" sz="3200"/>
              <a:t>実装された</a:t>
            </a:r>
            <a:endParaRPr kumimoji="1" lang="en-US" altLang="ja-JP" sz="3200" dirty="0"/>
          </a:p>
          <a:p>
            <a:r>
              <a:rPr kumimoji="1" lang="ja-JP" altLang="en-US" sz="3200"/>
              <a:t>謎の</a:t>
            </a:r>
            <a:r>
              <a:rPr kumimoji="1" lang="en-US" altLang="ja-JP" sz="3200" dirty="0" err="1"/>
              <a:t>SwiftUI</a:t>
            </a:r>
            <a:endParaRPr kumimoji="1" lang="ja-JP" altLang="en-US" sz="320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CC5C070-0614-B04B-91EB-6178C83398ED}"/>
              </a:ext>
            </a:extLst>
          </p:cNvPr>
          <p:cNvSpPr txBox="1"/>
          <p:nvPr/>
        </p:nvSpPr>
        <p:spPr>
          <a:xfrm>
            <a:off x="10270908" y="4673202"/>
            <a:ext cx="1700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 err="1"/>
              <a:t>etc</a:t>
            </a:r>
            <a:r>
              <a:rPr kumimoji="1" lang="en-US" altLang="ja-JP" sz="2400" b="1" dirty="0"/>
              <a:t> …</a:t>
            </a:r>
            <a:endParaRPr kumimoji="1" lang="ja-JP" altLang="en-US" sz="2400" b="1"/>
          </a:p>
        </p:txBody>
      </p:sp>
      <p:pic>
        <p:nvPicPr>
          <p:cNvPr id="38" name="図 37">
            <a:extLst>
              <a:ext uri="{FF2B5EF4-FFF2-40B4-BE49-F238E27FC236}">
                <a16:creationId xmlns:a16="http://schemas.microsoft.com/office/drawing/2014/main" id="{B8C1D927-9121-8642-9B05-9B63C5E43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9276" y="2507852"/>
            <a:ext cx="4330700" cy="4330700"/>
          </a:xfrm>
          <a:prstGeom prst="rect">
            <a:avLst/>
          </a:prstGeom>
        </p:spPr>
      </p:pic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FC39E60-0E30-5447-9AC2-CCBBC2D63C72}"/>
              </a:ext>
            </a:extLst>
          </p:cNvPr>
          <p:cNvSpPr txBox="1"/>
          <p:nvPr/>
        </p:nvSpPr>
        <p:spPr>
          <a:xfrm>
            <a:off x="2560855" y="244697"/>
            <a:ext cx="79707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/>
              <a:t>完全に技術に振り回されました</a:t>
            </a:r>
            <a:r>
              <a:rPr kumimoji="1" lang="en-US" altLang="ja-JP" sz="4000" dirty="0"/>
              <a:t>…</a:t>
            </a:r>
          </a:p>
          <a:p>
            <a:r>
              <a:rPr kumimoji="1" lang="en-US" altLang="ja-JP" sz="4000" dirty="0"/>
              <a:t>                                </a:t>
            </a:r>
            <a:r>
              <a:rPr kumimoji="1" lang="ja-JP" altLang="en-US" sz="4000"/>
              <a:t>　　</a:t>
            </a:r>
            <a:r>
              <a:rPr kumimoji="1" lang="ja-JP" altLang="en-US"/>
              <a:t>（</a:t>
            </a:r>
            <a:r>
              <a:rPr kumimoji="1" lang="ja-JP" altLang="en-US" sz="1600"/>
              <a:t>もっと勉強します）</a:t>
            </a:r>
            <a:endParaRPr kumimoji="1" lang="ja-JP" altLang="en-US" sz="4000"/>
          </a:p>
        </p:txBody>
      </p:sp>
    </p:spTree>
    <p:extLst>
      <p:ext uri="{BB962C8B-B14F-4D97-AF65-F5344CB8AC3E}">
        <p14:creationId xmlns:p14="http://schemas.microsoft.com/office/powerpoint/2010/main" val="2023057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E2A7D2-B248-D54E-98AC-FEFB1717FFA3}"/>
              </a:ext>
            </a:extLst>
          </p:cNvPr>
          <p:cNvSpPr txBox="1"/>
          <p:nvPr/>
        </p:nvSpPr>
        <p:spPr>
          <a:xfrm>
            <a:off x="6008068" y="978993"/>
            <a:ext cx="5365218" cy="490001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kumimoji="1" lang="en-US" altLang="ja-JP" sz="2000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kumimoji="1" lang="en-US" altLang="ja-JP" sz="20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DEDAD58-ACA8-674E-9027-6A8D5ECF26A1}"/>
              </a:ext>
            </a:extLst>
          </p:cNvPr>
          <p:cNvSpPr txBox="1"/>
          <p:nvPr/>
        </p:nvSpPr>
        <p:spPr>
          <a:xfrm>
            <a:off x="160995" y="3127437"/>
            <a:ext cx="4385421" cy="1315975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kumimoji="1" lang="ja-JP" altLang="en-US" sz="4800"/>
              <a:t>デモ実演</a:t>
            </a:r>
            <a:endParaRPr kumimoji="1" lang="en-US" altLang="ja-JP" sz="4800" dirty="0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69D74174-67AC-6945-8FC5-DF8923911CF0}"/>
              </a:ext>
            </a:extLst>
          </p:cNvPr>
          <p:cNvSpPr txBox="1"/>
          <p:nvPr/>
        </p:nvSpPr>
        <p:spPr>
          <a:xfrm>
            <a:off x="5227917" y="-1845343"/>
            <a:ext cx="6803088" cy="606484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lang="en-US" altLang="ja-JP" sz="2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endParaRPr lang="en-US" altLang="ja-JP" sz="36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</a:pPr>
            <a:r>
              <a:rPr lang="ja-JP" altLang="en-US" sz="3600"/>
              <a:t>それでは実際に</a:t>
            </a:r>
            <a:r>
              <a:rPr lang="en-US" altLang="ja-JP" sz="3600" dirty="0"/>
              <a:t>iPhone</a:t>
            </a:r>
            <a:r>
              <a:rPr lang="ja-JP" altLang="en-US" sz="3600"/>
              <a:t>を使って、アプリのデモを行っていきたいと思います。　</a:t>
            </a:r>
            <a:endParaRPr lang="en-US" altLang="ja-JP" sz="3600" dirty="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03FF7665-5A7C-2948-B62F-B36587CC7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47024">
            <a:off x="6941716" y="2804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792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クォータブル">
  <a:themeElements>
    <a:clrScheme name="クォータブル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クォータブル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クォータブ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159</Words>
  <Application>Microsoft Macintosh PowerPoint</Application>
  <PresentationFormat>ワイド画面</PresentationFormat>
  <Paragraphs>57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Century Gothic</vt:lpstr>
      <vt:lpstr>Lucida Bright</vt:lpstr>
      <vt:lpstr>Wingdings 2</vt:lpstr>
      <vt:lpstr>クォータブル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t.yabe.240@ms.saitama-u.ac.jp</dc:creator>
  <cp:lastModifiedBy>y.terasawa.498@ms.saitama-u.ac.jp</cp:lastModifiedBy>
  <cp:revision>8</cp:revision>
  <dcterms:created xsi:type="dcterms:W3CDTF">2019-12-14T15:45:44Z</dcterms:created>
  <dcterms:modified xsi:type="dcterms:W3CDTF">2019-12-15T06:18:14Z</dcterms:modified>
</cp:coreProperties>
</file>